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7561263" cy="106934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368">
          <p15:clr>
            <a:srgbClr val="A4A3A4"/>
          </p15:clr>
        </p15:guide>
        <p15:guide id="2" pos="238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5F3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908" y="1278"/>
      </p:cViewPr>
      <p:guideLst>
        <p:guide orient="horz" pos="3368"/>
        <p:guide pos="238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67095" y="3321886"/>
            <a:ext cx="6427074" cy="2292150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34190" y="6059593"/>
            <a:ext cx="5292884" cy="273275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481916" y="428232"/>
            <a:ext cx="1701284" cy="912404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78063" y="428232"/>
            <a:ext cx="4977831" cy="912404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97287" y="6871500"/>
            <a:ext cx="6427074" cy="2123828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97287" y="4532320"/>
            <a:ext cx="6427074" cy="233918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78063" y="2495127"/>
            <a:ext cx="3339558" cy="705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43642" y="2495127"/>
            <a:ext cx="3339558" cy="705715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3" y="2393639"/>
            <a:ext cx="3340871" cy="99755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8063" y="3391194"/>
            <a:ext cx="3340871" cy="616108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841017" y="2393639"/>
            <a:ext cx="3342183" cy="99755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841017" y="3391194"/>
            <a:ext cx="3342183" cy="616108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4" y="425756"/>
            <a:ext cx="2487603" cy="18119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56244" y="425756"/>
            <a:ext cx="4226956" cy="912652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8064" y="2237694"/>
            <a:ext cx="2487603" cy="731458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2060" y="7485380"/>
            <a:ext cx="4536758" cy="8836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82060" y="955475"/>
            <a:ext cx="4536758" cy="641604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82060" y="8369071"/>
            <a:ext cx="4536758" cy="125498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01.03.2026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8063" y="428232"/>
            <a:ext cx="6805137" cy="17822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8063" y="2495127"/>
            <a:ext cx="6805137" cy="70571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78063" y="9911198"/>
            <a:ext cx="1764295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01.03.2026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583432" y="9911198"/>
            <a:ext cx="2394400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418905" y="9911198"/>
            <a:ext cx="1764295" cy="5693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extBox 9"/>
          <p:cNvSpPr txBox="1"/>
          <p:nvPr/>
        </p:nvSpPr>
        <p:spPr>
          <a:xfrm>
            <a:off x="345902" y="6184374"/>
            <a:ext cx="6690349" cy="52322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ct val="0"/>
              </a:spcBef>
            </a:pPr>
            <a:r>
              <a:rPr lang="ru-RU" sz="3400" b="1" dirty="0" err="1" smtClean="0">
                <a:solidFill>
                  <a:srgbClr val="000000"/>
                </a:solidFill>
                <a:latin typeface="+mj-lt"/>
              </a:rPr>
              <a:t>Аглоткову</a:t>
            </a:r>
            <a:r>
              <a:rPr lang="ru-RU" sz="3400" b="1" dirty="0" smtClean="0">
                <a:solidFill>
                  <a:srgbClr val="000000"/>
                </a:solidFill>
                <a:latin typeface="+mj-lt"/>
              </a:rPr>
              <a:t> Матвею</a:t>
            </a:r>
            <a:endParaRPr lang="ru-RU" sz="3400" b="1" dirty="0">
              <a:solidFill>
                <a:srgbClr val="000000"/>
              </a:solidFill>
              <a:latin typeface="+mj-lt"/>
            </a:endParaRPr>
          </a:p>
        </p:txBody>
      </p:sp>
      <p:sp>
        <p:nvSpPr>
          <p:cNvPr id="23" name="TextBox 10"/>
          <p:cNvSpPr txBox="1"/>
          <p:nvPr/>
        </p:nvSpPr>
        <p:spPr>
          <a:xfrm>
            <a:off x="1225743" y="7037831"/>
            <a:ext cx="5098316" cy="61555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i="1" spc="21" dirty="0" smtClean="0"/>
              <a:t>МБДОУ №92 «Веснушка»</a:t>
            </a:r>
            <a:endParaRPr lang="ru-RU" sz="2000" i="1" spc="21" dirty="0"/>
          </a:p>
          <a:p>
            <a:pPr algn="ctr"/>
            <a:r>
              <a:rPr lang="ru-RU" sz="2000" i="1" spc="15" dirty="0">
                <a:latin typeface="+mj-lt"/>
              </a:rPr>
              <a:t>Руководитель: </a:t>
            </a:r>
            <a:r>
              <a:rPr lang="ru-RU" sz="2000" i="1" spc="15" dirty="0" err="1" smtClean="0">
                <a:latin typeface="+mj-lt"/>
              </a:rPr>
              <a:t>Локоткова</a:t>
            </a:r>
            <a:r>
              <a:rPr lang="ru-RU" sz="2000" i="1" spc="15" dirty="0" smtClean="0">
                <a:latin typeface="+mj-lt"/>
              </a:rPr>
              <a:t> </a:t>
            </a:r>
            <a:r>
              <a:rPr lang="ru-RU" sz="2000" i="1" spc="15" dirty="0" err="1" smtClean="0">
                <a:latin typeface="+mj-lt"/>
              </a:rPr>
              <a:t>ТатьянаИвановна</a:t>
            </a:r>
            <a:endParaRPr lang="en-US" sz="2000" i="1" spc="15" dirty="0">
              <a:latin typeface="+mj-lt"/>
            </a:endParaRPr>
          </a:p>
        </p:txBody>
      </p:sp>
      <p:sp>
        <p:nvSpPr>
          <p:cNvPr id="24" name="TextBox 10"/>
          <p:cNvSpPr txBox="1"/>
          <p:nvPr/>
        </p:nvSpPr>
        <p:spPr>
          <a:xfrm>
            <a:off x="513553" y="5195180"/>
            <a:ext cx="6522698" cy="5847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2000" b="1" i="1" spc="21" dirty="0" smtClean="0"/>
              <a:t>«Фантазия»</a:t>
            </a:r>
            <a:endParaRPr lang="ru-RU" sz="2000" b="1" i="1" spc="21" dirty="0"/>
          </a:p>
          <a:p>
            <a:pPr algn="ctr"/>
            <a:r>
              <a:rPr lang="ru-RU" i="1" spc="21" dirty="0" smtClean="0"/>
              <a:t>(6-8 лет)</a:t>
            </a:r>
            <a:endParaRPr lang="ru-RU" i="1" spc="21" dirty="0"/>
          </a:p>
        </p:txBody>
      </p:sp>
    </p:spTree>
    <p:extLst>
      <p:ext uri="{BB962C8B-B14F-4D97-AF65-F5344CB8AC3E}">
        <p14:creationId xmlns:p14="http://schemas.microsoft.com/office/powerpoint/2010/main" val="22014656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205</TotalTime>
  <Words>19</Words>
  <Application>Microsoft Office PowerPoint</Application>
  <PresentationFormat>Произвольный</PresentationFormat>
  <Paragraphs>5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Любовь Воронина</dc:creator>
  <cp:lastModifiedBy>Пользователь Windows</cp:lastModifiedBy>
  <cp:revision>19</cp:revision>
  <dcterms:created xsi:type="dcterms:W3CDTF">2025-01-20T10:53:26Z</dcterms:created>
  <dcterms:modified xsi:type="dcterms:W3CDTF">2026-03-01T17:19:53Z</dcterms:modified>
</cp:coreProperties>
</file>